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47" autoAdjust="0"/>
    <p:restoredTop sz="94660"/>
  </p:normalViewPr>
  <p:slideViewPr>
    <p:cSldViewPr snapToGrid="0">
      <p:cViewPr varScale="1">
        <p:scale>
          <a:sx n="95" d="100"/>
          <a:sy n="95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A47B-5EEF-4D70-A958-993DBA719F98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C50E-C1F4-4F24-BF52-EA8528F0A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573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A47B-5EEF-4D70-A958-993DBA719F98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C50E-C1F4-4F24-BF52-EA8528F0A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095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A47B-5EEF-4D70-A958-993DBA719F98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C50E-C1F4-4F24-BF52-EA8528F0A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20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A47B-5EEF-4D70-A958-993DBA719F98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C50E-C1F4-4F24-BF52-EA8528F0A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63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A47B-5EEF-4D70-A958-993DBA719F98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C50E-C1F4-4F24-BF52-EA8528F0A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46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A47B-5EEF-4D70-A958-993DBA719F98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C50E-C1F4-4F24-BF52-EA8528F0A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744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A47B-5EEF-4D70-A958-993DBA719F98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C50E-C1F4-4F24-BF52-EA8528F0A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4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A47B-5EEF-4D70-A958-993DBA719F98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C50E-C1F4-4F24-BF52-EA8528F0A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70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A47B-5EEF-4D70-A958-993DBA719F98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C50E-C1F4-4F24-BF52-EA8528F0A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40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A47B-5EEF-4D70-A958-993DBA719F98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C50E-C1F4-4F24-BF52-EA8528F0A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33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A47B-5EEF-4D70-A958-993DBA719F98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C50E-C1F4-4F24-BF52-EA8528F0A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51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A47B-5EEF-4D70-A958-993DBA719F98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C50E-C1F4-4F24-BF52-EA8528F0A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11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383" y="0"/>
            <a:ext cx="4789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3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096" y="-19141"/>
            <a:ext cx="4500747" cy="6865086"/>
          </a:xfrm>
        </p:spPr>
      </p:pic>
    </p:spTree>
    <p:extLst>
      <p:ext uri="{BB962C8B-B14F-4D97-AF65-F5344CB8AC3E}">
        <p14:creationId xmlns:p14="http://schemas.microsoft.com/office/powerpoint/2010/main" val="1620224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729" y="0"/>
            <a:ext cx="4762006" cy="6898958"/>
          </a:xfrm>
        </p:spPr>
      </p:pic>
    </p:spTree>
    <p:extLst>
      <p:ext uri="{BB962C8B-B14F-4D97-AF65-F5344CB8AC3E}">
        <p14:creationId xmlns:p14="http://schemas.microsoft.com/office/powerpoint/2010/main" val="3558719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45" y="17625"/>
            <a:ext cx="4536374" cy="6938122"/>
          </a:xfrm>
        </p:spPr>
      </p:pic>
    </p:spTree>
    <p:extLst>
      <p:ext uri="{BB962C8B-B14F-4D97-AF65-F5344CB8AC3E}">
        <p14:creationId xmlns:p14="http://schemas.microsoft.com/office/powerpoint/2010/main" val="2261387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974" y="-39843"/>
            <a:ext cx="4790517" cy="6897843"/>
          </a:xfrm>
        </p:spPr>
      </p:pic>
    </p:spTree>
    <p:extLst>
      <p:ext uri="{BB962C8B-B14F-4D97-AF65-F5344CB8AC3E}">
        <p14:creationId xmlns:p14="http://schemas.microsoft.com/office/powerpoint/2010/main" val="3249978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308726" cy="6872484"/>
          </a:xfrm>
        </p:spPr>
      </p:pic>
    </p:spTree>
    <p:extLst>
      <p:ext uri="{BB962C8B-B14F-4D97-AF65-F5344CB8AC3E}">
        <p14:creationId xmlns:p14="http://schemas.microsoft.com/office/powerpoint/2010/main" val="3578637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488" y="17122"/>
            <a:ext cx="4607626" cy="6911439"/>
          </a:xfrm>
        </p:spPr>
      </p:pic>
    </p:spTree>
    <p:extLst>
      <p:ext uri="{BB962C8B-B14F-4D97-AF65-F5344CB8AC3E}">
        <p14:creationId xmlns:p14="http://schemas.microsoft.com/office/powerpoint/2010/main" val="3458431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29" y="-692"/>
            <a:ext cx="4572461" cy="6858691"/>
          </a:xfrm>
        </p:spPr>
      </p:pic>
    </p:spTree>
    <p:extLst>
      <p:ext uri="{BB962C8B-B14F-4D97-AF65-F5344CB8AC3E}">
        <p14:creationId xmlns:p14="http://schemas.microsoft.com/office/powerpoint/2010/main" val="2921964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40" y="-12101"/>
            <a:ext cx="10076720" cy="6870101"/>
          </a:xfrm>
        </p:spPr>
      </p:pic>
    </p:spTree>
    <p:extLst>
      <p:ext uri="{BB962C8B-B14F-4D97-AF65-F5344CB8AC3E}">
        <p14:creationId xmlns:p14="http://schemas.microsoft.com/office/powerpoint/2010/main" val="256538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352" y="0"/>
            <a:ext cx="4655126" cy="6982690"/>
          </a:xfrm>
        </p:spPr>
      </p:pic>
    </p:spTree>
    <p:extLst>
      <p:ext uri="{BB962C8B-B14F-4D97-AF65-F5344CB8AC3E}">
        <p14:creationId xmlns:p14="http://schemas.microsoft.com/office/powerpoint/2010/main" val="2911517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778" y="0"/>
            <a:ext cx="10287000" cy="6858000"/>
          </a:xfrm>
        </p:spPr>
      </p:pic>
    </p:spTree>
    <p:extLst>
      <p:ext uri="{BB962C8B-B14F-4D97-AF65-F5344CB8AC3E}">
        <p14:creationId xmlns:p14="http://schemas.microsoft.com/office/powerpoint/2010/main" val="2250862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13" y="0"/>
            <a:ext cx="4752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56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720" y="0"/>
            <a:ext cx="4606925" cy="6911975"/>
          </a:xfrm>
        </p:spPr>
      </p:pic>
    </p:spTree>
    <p:extLst>
      <p:ext uri="{BB962C8B-B14F-4D97-AF65-F5344CB8AC3E}">
        <p14:creationId xmlns:p14="http://schemas.microsoft.com/office/powerpoint/2010/main" val="34346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977" y="17814"/>
            <a:ext cx="4560124" cy="6840186"/>
          </a:xfrm>
        </p:spPr>
      </p:pic>
    </p:spTree>
    <p:extLst>
      <p:ext uri="{BB962C8B-B14F-4D97-AF65-F5344CB8AC3E}">
        <p14:creationId xmlns:p14="http://schemas.microsoft.com/office/powerpoint/2010/main" val="1026158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26" y="0"/>
            <a:ext cx="4500748" cy="6899462"/>
          </a:xfrm>
        </p:spPr>
      </p:pic>
    </p:spTree>
    <p:extLst>
      <p:ext uri="{BB962C8B-B14F-4D97-AF65-F5344CB8AC3E}">
        <p14:creationId xmlns:p14="http://schemas.microsoft.com/office/powerpoint/2010/main" val="3416333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71" y="0"/>
            <a:ext cx="4572000" cy="6858000"/>
          </a:xfrm>
        </p:spPr>
      </p:pic>
    </p:spTree>
    <p:extLst>
      <p:ext uri="{BB962C8B-B14F-4D97-AF65-F5344CB8AC3E}">
        <p14:creationId xmlns:p14="http://schemas.microsoft.com/office/powerpoint/2010/main" val="1524558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71" y="0"/>
            <a:ext cx="4575498" cy="6863248"/>
          </a:xfrm>
        </p:spPr>
      </p:pic>
    </p:spTree>
    <p:extLst>
      <p:ext uri="{BB962C8B-B14F-4D97-AF65-F5344CB8AC3E}">
        <p14:creationId xmlns:p14="http://schemas.microsoft.com/office/powerpoint/2010/main" val="2049600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990" y="-691"/>
            <a:ext cx="4572000" cy="6858000"/>
          </a:xfrm>
        </p:spPr>
      </p:pic>
    </p:spTree>
    <p:extLst>
      <p:ext uri="{BB962C8B-B14F-4D97-AF65-F5344CB8AC3E}">
        <p14:creationId xmlns:p14="http://schemas.microsoft.com/office/powerpoint/2010/main" val="2830443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068" y="3684"/>
            <a:ext cx="4757800" cy="6854315"/>
          </a:xfrm>
        </p:spPr>
      </p:pic>
    </p:spTree>
    <p:extLst>
      <p:ext uri="{BB962C8B-B14F-4D97-AF65-F5344CB8AC3E}">
        <p14:creationId xmlns:p14="http://schemas.microsoft.com/office/powerpoint/2010/main" val="824097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969" y="5246"/>
            <a:ext cx="4572000" cy="6858001"/>
          </a:xfrm>
        </p:spPr>
      </p:pic>
    </p:spTree>
    <p:extLst>
      <p:ext uri="{BB962C8B-B14F-4D97-AF65-F5344CB8AC3E}">
        <p14:creationId xmlns:p14="http://schemas.microsoft.com/office/powerpoint/2010/main" val="1533299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Martyn</dc:creator>
  <cp:lastModifiedBy>Stuart Holley</cp:lastModifiedBy>
  <cp:revision>2</cp:revision>
  <dcterms:created xsi:type="dcterms:W3CDTF">2015-10-09T08:05:47Z</dcterms:created>
  <dcterms:modified xsi:type="dcterms:W3CDTF">2021-06-03T14:24:08Z</dcterms:modified>
</cp:coreProperties>
</file>